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CAAF0-64E0-4060-A7BE-AEC18AF87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9265A9-7921-444B-B29C-287BCC9AF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F5BF8-33FF-4603-88ED-6B84B552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FDC4C4-1CED-46AA-824B-07860816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6F4735-7FDA-483B-B8D7-67E1A234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51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E50BB-E31F-436D-8F76-F9815EF2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09FE99-CE04-47DF-B6F4-8363DC4B2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A1E23-1AF5-4764-A07B-AA1E0DBE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3AF6A4-9E90-4250-BB5E-F913B39E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4605C-EF60-4F8C-B738-C5636991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26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18C83F-AB69-4C36-8738-40095254A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DFA420-B86C-4280-846C-CB045FDF5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B0B4A-57A1-478A-9880-EA2034EE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4499A2-5A6B-4684-85A3-05F6185D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6A825A-51A8-4750-903D-9081EE6F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71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E101D-F0A7-4C59-AFD7-8D0A8323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56A46C-99CA-4571-861B-C8C15EEE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2ED05-F1CD-43EC-A32F-82A7B0DF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3005C7-FE6F-413D-A177-D174E3D5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3F5989-4195-4663-BAD7-27A97D93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182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39231-2787-4E39-A66A-3E1EF4D1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AA6D7F-FC66-42C5-A7CA-2916E74EA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0FB42-0723-46EB-9C24-E47154B7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204453-7DB1-40FF-BCCC-A5986653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11B174-A548-41EB-B645-0ED28561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61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6AE47-C728-4E22-B998-EAF10AC8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DC7B9E-4F00-4AB1-B635-C1AC3121F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419689-AF3F-4E6B-80C6-EB4FBBC4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DD9603-D24C-4043-A038-1D49FEFA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937A08-202C-4B6F-B156-3EE69818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0C5BE0-63B4-452F-BFB1-12B6D2DC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0B806-9079-4CDE-9F93-61315DA7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DA7EFB-0C26-4732-B588-DBFDCAAE1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AEEF88-132A-4150-951A-DAEFAB62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8A1C22-EA09-46FA-B157-5D30E4E59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F36437-42B5-4F75-AF8E-B76940E54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10FFED-952C-43BD-AB21-71EC0484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6D93E5-3D78-467E-B36F-15E489F8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4E01DF1-E4BF-47AF-BE8B-249D32D9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69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6ADC2-D1A0-49B7-AD51-C8F4BF5E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E8D3C8-F75F-4E76-9B4E-46D9591C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6B0595-88D8-48DD-8965-24BF25B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69FC4A-DE46-4558-B0A6-B8254E36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8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B39CEA-481A-4B8C-9A79-21BFC0EB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9A3F6F-7624-4974-B717-F8A9369D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9C5CDB-C282-4957-8DD4-111EB58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86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648D-F647-4781-8045-DEA3CA6B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348142-A90F-441C-8F0A-83673B528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12A5D1-6B7A-4AFF-A817-A64B2A073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A7BA10-2CE3-4F95-9769-36AF2D7B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003DF8-6862-4635-AF01-E596856B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A64843-F253-48F9-AE59-DB1AD430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0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3D76E-F688-407E-B917-C814930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C9C337-4504-4798-B9C8-9D73DE93F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4DB57B-056F-485F-810B-F2836632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F6EE1A-AA42-4D72-B00F-62A102CA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26A2F7-5B48-4131-B3E1-FCB202E4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A307B3-05A7-4A28-A1CC-9641FC37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72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C0E16B-66BE-4E9D-9F4C-A5035172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EF77CB-2114-48AA-B9D5-E354E8CD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1DB48-03A8-4728-961E-75FBFB2C3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DFE1-CAFF-40F3-8F31-96310B92A302}" type="datetimeFigureOut">
              <a:rPr lang="de-DE" smtClean="0"/>
              <a:t>11.02.2022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C5279B-F306-4D8D-88B5-45ABC5304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B4980-55AC-4EE4-A542-A71BE039A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3381-A2A1-4AE4-8CC0-66D0E216F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09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20B648D-163C-4F94-A20A-7BDD0A2A6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51" y="662400"/>
            <a:ext cx="700734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i="1" dirty="0"/>
              <a:t>„Ich wär so gerne …“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F19F6F-066E-46A7-AE2F-DA84A8A30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52" y="2286001"/>
            <a:ext cx="4389998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Am 27. Februar feiern wir zusammen mit der Kinderkirche passend zum Fasching einen Gottesdienst voller Überraschungen mit fröhlichen und nachdenklichen Momenten. </a:t>
            </a:r>
            <a:br>
              <a:rPr lang="en-US" sz="17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Wer mag, kann sich entsprechend kleiden.</a:t>
            </a:r>
          </a:p>
          <a:p>
            <a:pPr algn="l"/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Musikalisch gestaltet wird der Gottesdienst von unserer Jugendband KiBa. </a:t>
            </a:r>
          </a:p>
          <a:p>
            <a:pPr algn="l"/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Eine Anmeldung ist nicht erforderlich. Es besteht Maskenpflicht (für Erwachsene FFP2).</a:t>
            </a:r>
          </a:p>
          <a:p>
            <a:pPr algn="l"/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Wo und wann: </a:t>
            </a:r>
            <a:br>
              <a:rPr lang="en-US" sz="17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Friedenskirche Peine, 27.02.2022, 17 Uhr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EDA7E34-D060-4A71-95EE-8C2307CD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4" y="748583"/>
            <a:ext cx="3243520" cy="114334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A5EECC-4FA7-4894-B5DD-9B730F4F4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39" y="3368380"/>
            <a:ext cx="2160000" cy="1652400"/>
          </a:xfrm>
          <a:prstGeom prst="rect">
            <a:avLst/>
          </a:prstGeom>
        </p:spPr>
      </p:pic>
      <p:pic>
        <p:nvPicPr>
          <p:cNvPr id="9" name="Grafik 8" descr="Ein Bild, das Spielzeug, Puppe, mehrere enthält.&#10;&#10;Automatisch generierte Beschreibung">
            <a:extLst>
              <a:ext uri="{FF2B5EF4-FFF2-40B4-BE49-F238E27FC236}">
                <a16:creationId xmlns:a16="http://schemas.microsoft.com/office/drawing/2014/main" id="{7613E5AF-32E7-44CA-A716-258997F3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66" y="5055052"/>
            <a:ext cx="2338323" cy="10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„Ich wär so gerne …“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„Ich wär so gerne …“</dc:title>
  <dc:creator>Jäkel, Anja</dc:creator>
  <cp:lastModifiedBy>Jäkel, Anja</cp:lastModifiedBy>
  <cp:revision>6</cp:revision>
  <dcterms:created xsi:type="dcterms:W3CDTF">2022-02-11T17:02:25Z</dcterms:created>
  <dcterms:modified xsi:type="dcterms:W3CDTF">2022-02-11T17:28:19Z</dcterms:modified>
</cp:coreProperties>
</file>